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  <p:sldMasterId id="2147483690" r:id="rId2"/>
  </p:sldMasterIdLst>
  <p:notesMasterIdLst>
    <p:notesMasterId r:id="rId27"/>
  </p:notesMasterIdLst>
  <p:sldIdLst>
    <p:sldId id="350" r:id="rId3"/>
    <p:sldId id="348" r:id="rId4"/>
    <p:sldId id="349" r:id="rId5"/>
    <p:sldId id="353" r:id="rId6"/>
    <p:sldId id="354" r:id="rId7"/>
    <p:sldId id="355" r:id="rId8"/>
    <p:sldId id="346" r:id="rId9"/>
    <p:sldId id="347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70" r:id="rId23"/>
    <p:sldId id="368" r:id="rId24"/>
    <p:sldId id="371" r:id="rId25"/>
    <p:sldId id="35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thi Priya Anday" initials="SPA" lastIdx="1" clrIdx="0">
    <p:extLst>
      <p:ext uri="{19B8F6BF-5375-455C-9EA6-DF929625EA0E}">
        <p15:presenceInfo xmlns:p15="http://schemas.microsoft.com/office/powerpoint/2012/main" userId="2f33ffd180861f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9" autoAdjust="0"/>
    <p:restoredTop sz="96327" autoAdjust="0"/>
  </p:normalViewPr>
  <p:slideViewPr>
    <p:cSldViewPr snapToGrid="0">
      <p:cViewPr>
        <p:scale>
          <a:sx n="68" d="100"/>
          <a:sy n="68" d="100"/>
        </p:scale>
        <p:origin x="1594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FA2CC-75C3-4E43-A6E4-8BB4AFC2C756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61351-45AB-40CD-AF62-AF3DF6687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1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87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685" y="0"/>
            <a:ext cx="3809920" cy="30982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6058" y="3713677"/>
            <a:ext cx="3319174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1D938BB-204F-405F-99D0-29E0C28153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iangle">
            <a:extLst>
              <a:ext uri="{FF2B5EF4-FFF2-40B4-BE49-F238E27FC236}">
                <a16:creationId xmlns:a16="http://schemas.microsoft.com/office/drawing/2014/main" id="{2C39C28E-41EC-1FCF-A864-10736618E3ED}"/>
              </a:ext>
            </a:extLst>
          </p:cNvPr>
          <p:cNvSpPr/>
          <p:nvPr/>
        </p:nvSpPr>
        <p:spPr>
          <a:xfrm>
            <a:off x="8030984" y="1513494"/>
            <a:ext cx="1112058" cy="3826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36597B59-F89A-B1DC-6344-D0347F189183}"/>
              </a:ext>
            </a:extLst>
          </p:cNvPr>
          <p:cNvSpPr/>
          <p:nvPr/>
        </p:nvSpPr>
        <p:spPr>
          <a:xfrm>
            <a:off x="0" y="6529033"/>
            <a:ext cx="2699064" cy="32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7" y="0"/>
                </a:moveTo>
                <a:lnTo>
                  <a:pt x="0" y="0"/>
                </a:lnTo>
                <a:lnTo>
                  <a:pt x="0" y="632"/>
                </a:lnTo>
                <a:lnTo>
                  <a:pt x="20041" y="632"/>
                </a:lnTo>
                <a:lnTo>
                  <a:pt x="21516" y="21600"/>
                </a:lnTo>
                <a:lnTo>
                  <a:pt x="21600" y="21600"/>
                </a:lnTo>
                <a:lnTo>
                  <a:pt x="20095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754EFF0-71D3-4C6C-B872-3EEC99D46818}"/>
              </a:ext>
            </a:extLst>
          </p:cNvPr>
          <p:cNvSpPr/>
          <p:nvPr/>
        </p:nvSpPr>
        <p:spPr>
          <a:xfrm>
            <a:off x="1" y="1"/>
            <a:ext cx="2695865" cy="320635"/>
          </a:xfrm>
          <a:custGeom>
            <a:avLst/>
            <a:gdLst>
              <a:gd name="connsiteX0" fmla="*/ 2685325 w 2695865"/>
              <a:gd name="connsiteY0" fmla="*/ 0 h 320635"/>
              <a:gd name="connsiteX1" fmla="*/ 2695865 w 2695865"/>
              <a:gd name="connsiteY1" fmla="*/ 0 h 320635"/>
              <a:gd name="connsiteX2" fmla="*/ 2510070 w 2695865"/>
              <a:gd name="connsiteY2" fmla="*/ 320635 h 320635"/>
              <a:gd name="connsiteX3" fmla="*/ 0 w 2695865"/>
              <a:gd name="connsiteY3" fmla="*/ 320635 h 320635"/>
              <a:gd name="connsiteX4" fmla="*/ 0 w 2695865"/>
              <a:gd name="connsiteY4" fmla="*/ 311098 h 320635"/>
              <a:gd name="connsiteX5" fmla="*/ 2504314 w 2695865"/>
              <a:gd name="connsiteY5" fmla="*/ 311098 h 32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865" h="320635">
                <a:moveTo>
                  <a:pt x="2685325" y="0"/>
                </a:moveTo>
                <a:lnTo>
                  <a:pt x="2695865" y="0"/>
                </a:lnTo>
                <a:lnTo>
                  <a:pt x="2510070" y="320635"/>
                </a:lnTo>
                <a:lnTo>
                  <a:pt x="0" y="320635"/>
                </a:lnTo>
                <a:lnTo>
                  <a:pt x="0" y="311098"/>
                </a:lnTo>
                <a:lnTo>
                  <a:pt x="2504314" y="311098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C6B10F9-E29B-988C-CD41-17FA86565198}"/>
              </a:ext>
            </a:extLst>
          </p:cNvPr>
          <p:cNvSpPr/>
          <p:nvPr/>
        </p:nvSpPr>
        <p:spPr>
          <a:xfrm>
            <a:off x="2753755" y="3534967"/>
            <a:ext cx="6390245" cy="3323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5" y="0"/>
                </a:moveTo>
                <a:lnTo>
                  <a:pt x="5702" y="0"/>
                </a:lnTo>
                <a:lnTo>
                  <a:pt x="3" y="18860"/>
                </a:lnTo>
                <a:lnTo>
                  <a:pt x="0" y="18873"/>
                </a:lnTo>
                <a:lnTo>
                  <a:pt x="824" y="21600"/>
                </a:lnTo>
                <a:lnTo>
                  <a:pt x="859" y="21600"/>
                </a:lnTo>
                <a:lnTo>
                  <a:pt x="36" y="18873"/>
                </a:lnTo>
                <a:lnTo>
                  <a:pt x="5721" y="62"/>
                </a:lnTo>
                <a:lnTo>
                  <a:pt x="17085" y="62"/>
                </a:lnTo>
                <a:lnTo>
                  <a:pt x="21600" y="14999"/>
                </a:lnTo>
                <a:lnTo>
                  <a:pt x="21600" y="14875"/>
                </a:lnTo>
                <a:lnTo>
                  <a:pt x="17108" y="1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85D11B5-3AC9-45F7-9824-9B27298512B3}"/>
              </a:ext>
            </a:extLst>
          </p:cNvPr>
          <p:cNvSpPr/>
          <p:nvPr/>
        </p:nvSpPr>
        <p:spPr>
          <a:xfrm>
            <a:off x="2753755" y="0"/>
            <a:ext cx="6390245" cy="3320424"/>
          </a:xfrm>
          <a:custGeom>
            <a:avLst/>
            <a:gdLst>
              <a:gd name="connsiteX0" fmla="*/ 242333 w 6390245"/>
              <a:gd name="connsiteY0" fmla="*/ 0 h 3320424"/>
              <a:gd name="connsiteX1" fmla="*/ 252989 w 6390245"/>
              <a:gd name="connsiteY1" fmla="*/ 0 h 3320424"/>
              <a:gd name="connsiteX2" fmla="*/ 10651 w 6390245"/>
              <a:gd name="connsiteY2" fmla="*/ 416924 h 3320424"/>
              <a:gd name="connsiteX3" fmla="*/ 1692528 w 6390245"/>
              <a:gd name="connsiteY3" fmla="*/ 3310858 h 3320424"/>
              <a:gd name="connsiteX4" fmla="*/ 5054507 w 6390245"/>
              <a:gd name="connsiteY4" fmla="*/ 3310858 h 3320424"/>
              <a:gd name="connsiteX5" fmla="*/ 6390245 w 6390245"/>
              <a:gd name="connsiteY5" fmla="*/ 1012929 h 3320424"/>
              <a:gd name="connsiteX6" fmla="*/ 6390245 w 6390245"/>
              <a:gd name="connsiteY6" fmla="*/ 1031906 h 3320424"/>
              <a:gd name="connsiteX7" fmla="*/ 5060423 w 6390245"/>
              <a:gd name="connsiteY7" fmla="*/ 3320424 h 3320424"/>
              <a:gd name="connsiteX8" fmla="*/ 1686907 w 6390245"/>
              <a:gd name="connsiteY8" fmla="*/ 3320424 h 3320424"/>
              <a:gd name="connsiteX9" fmla="*/ 1684836 w 6390245"/>
              <a:gd name="connsiteY9" fmla="*/ 3318573 h 3320424"/>
              <a:gd name="connsiteX10" fmla="*/ 0 w 6390245"/>
              <a:gd name="connsiteY10" fmla="*/ 416924 h 3320424"/>
              <a:gd name="connsiteX11" fmla="*/ 888 w 6390245"/>
              <a:gd name="connsiteY11" fmla="*/ 415073 h 33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90245" h="3320424">
                <a:moveTo>
                  <a:pt x="242333" y="0"/>
                </a:moveTo>
                <a:lnTo>
                  <a:pt x="252989" y="0"/>
                </a:lnTo>
                <a:lnTo>
                  <a:pt x="10651" y="416924"/>
                </a:lnTo>
                <a:lnTo>
                  <a:pt x="1692528" y="3310858"/>
                </a:lnTo>
                <a:lnTo>
                  <a:pt x="5054507" y="3310858"/>
                </a:lnTo>
                <a:lnTo>
                  <a:pt x="6390245" y="1012929"/>
                </a:lnTo>
                <a:lnTo>
                  <a:pt x="6390245" y="1031906"/>
                </a:lnTo>
                <a:lnTo>
                  <a:pt x="5060423" y="3320424"/>
                </a:lnTo>
                <a:lnTo>
                  <a:pt x="1686907" y="3320424"/>
                </a:lnTo>
                <a:lnTo>
                  <a:pt x="1684836" y="3318573"/>
                </a:lnTo>
                <a:lnTo>
                  <a:pt x="0" y="416924"/>
                </a:lnTo>
                <a:lnTo>
                  <a:pt x="888" y="41507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AF555EE5-B555-4C3B-B502-8A3C34240F23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528026"/>
            <a:ext cx="4190122" cy="5797429"/>
          </a:xfrm>
          <a:custGeom>
            <a:avLst/>
            <a:gdLst>
              <a:gd name="connsiteX0" fmla="*/ 0 w 4190122"/>
              <a:gd name="connsiteY0" fmla="*/ 0 h 5797429"/>
              <a:gd name="connsiteX1" fmla="*/ 2506123 w 4190122"/>
              <a:gd name="connsiteY1" fmla="*/ 0 h 5797429"/>
              <a:gd name="connsiteX2" fmla="*/ 4190122 w 4190122"/>
              <a:gd name="connsiteY2" fmla="*/ 2898715 h 5797429"/>
              <a:gd name="connsiteX3" fmla="*/ 2506123 w 4190122"/>
              <a:gd name="connsiteY3" fmla="*/ 5797429 h 5797429"/>
              <a:gd name="connsiteX4" fmla="*/ 0 w 4190122"/>
              <a:gd name="connsiteY4" fmla="*/ 5797429 h 5797429"/>
              <a:gd name="connsiteX5" fmla="*/ 0 w 4190122"/>
              <a:gd name="connsiteY5" fmla="*/ 3690794 h 5797429"/>
              <a:gd name="connsiteX6" fmla="*/ 181432 w 4190122"/>
              <a:gd name="connsiteY6" fmla="*/ 4001837 h 5797429"/>
              <a:gd name="connsiteX7" fmla="*/ 1463204 w 4190122"/>
              <a:gd name="connsiteY7" fmla="*/ 4001837 h 5797429"/>
              <a:gd name="connsiteX8" fmla="*/ 2104090 w 4190122"/>
              <a:gd name="connsiteY8" fmla="*/ 2898715 h 5797429"/>
              <a:gd name="connsiteX9" fmla="*/ 1463204 w 4190122"/>
              <a:gd name="connsiteY9" fmla="*/ 1795593 h 5797429"/>
              <a:gd name="connsiteX10" fmla="*/ 181432 w 4190122"/>
              <a:gd name="connsiteY10" fmla="*/ 1795593 h 5797429"/>
              <a:gd name="connsiteX11" fmla="*/ 0 w 4190122"/>
              <a:gd name="connsiteY11" fmla="*/ 2106636 h 579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0122" h="5797429">
                <a:moveTo>
                  <a:pt x="0" y="0"/>
                </a:moveTo>
                <a:lnTo>
                  <a:pt x="2506123" y="0"/>
                </a:lnTo>
                <a:lnTo>
                  <a:pt x="4190122" y="2898715"/>
                </a:lnTo>
                <a:lnTo>
                  <a:pt x="2506123" y="5797429"/>
                </a:lnTo>
                <a:lnTo>
                  <a:pt x="0" y="5797429"/>
                </a:lnTo>
                <a:lnTo>
                  <a:pt x="0" y="3690794"/>
                </a:lnTo>
                <a:lnTo>
                  <a:pt x="181432" y="4001837"/>
                </a:lnTo>
                <a:lnTo>
                  <a:pt x="1463204" y="4001837"/>
                </a:lnTo>
                <a:lnTo>
                  <a:pt x="2104090" y="2898715"/>
                </a:lnTo>
                <a:lnTo>
                  <a:pt x="1463204" y="1795593"/>
                </a:lnTo>
                <a:lnTo>
                  <a:pt x="181432" y="1795593"/>
                </a:lnTo>
                <a:lnTo>
                  <a:pt x="0" y="210663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68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69" y="365125"/>
            <a:ext cx="41910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852" y="1825625"/>
            <a:ext cx="56029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BCD83FC-4EBE-610C-4F98-31B0DE8DF0F7}"/>
              </a:ext>
            </a:extLst>
          </p:cNvPr>
          <p:cNvSpPr/>
          <p:nvPr/>
        </p:nvSpPr>
        <p:spPr>
          <a:xfrm>
            <a:off x="6410993" y="1"/>
            <a:ext cx="2381500" cy="6853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7" y="12817"/>
                </a:moveTo>
                <a:lnTo>
                  <a:pt x="6739" y="21600"/>
                </a:lnTo>
                <a:lnTo>
                  <a:pt x="6912" y="21600"/>
                </a:lnTo>
                <a:lnTo>
                  <a:pt x="21574" y="12829"/>
                </a:lnTo>
                <a:lnTo>
                  <a:pt x="21600" y="12817"/>
                </a:lnTo>
                <a:lnTo>
                  <a:pt x="17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E8C8FF8-8B4A-8374-7410-0836916BF336}"/>
              </a:ext>
            </a:extLst>
          </p:cNvPr>
          <p:cNvSpPr/>
          <p:nvPr/>
        </p:nvSpPr>
        <p:spPr>
          <a:xfrm>
            <a:off x="381041" y="1"/>
            <a:ext cx="2381498" cy="6853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" y="12817"/>
                </a:moveTo>
                <a:lnTo>
                  <a:pt x="21600" y="0"/>
                </a:lnTo>
                <a:lnTo>
                  <a:pt x="21427" y="0"/>
                </a:lnTo>
                <a:lnTo>
                  <a:pt x="17" y="12805"/>
                </a:lnTo>
                <a:lnTo>
                  <a:pt x="0" y="12817"/>
                </a:lnTo>
                <a:lnTo>
                  <a:pt x="14688" y="21600"/>
                </a:lnTo>
                <a:lnTo>
                  <a:pt x="14852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Triangle">
            <a:extLst>
              <a:ext uri="{FF2B5EF4-FFF2-40B4-BE49-F238E27FC236}">
                <a16:creationId xmlns:a16="http://schemas.microsoft.com/office/drawing/2014/main" id="{AA6E7CA8-9817-82DA-EA38-AD73E9D55280}"/>
              </a:ext>
            </a:extLst>
          </p:cNvPr>
          <p:cNvSpPr/>
          <p:nvPr/>
        </p:nvSpPr>
        <p:spPr>
          <a:xfrm>
            <a:off x="0" y="4329673"/>
            <a:ext cx="1468908" cy="2528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Triangle">
            <a:extLst>
              <a:ext uri="{FF2B5EF4-FFF2-40B4-BE49-F238E27FC236}">
                <a16:creationId xmlns:a16="http://schemas.microsoft.com/office/drawing/2014/main" id="{74F43A36-474A-0585-F941-AE7DAA983B9D}"/>
              </a:ext>
            </a:extLst>
          </p:cNvPr>
          <p:cNvSpPr/>
          <p:nvPr/>
        </p:nvSpPr>
        <p:spPr>
          <a:xfrm>
            <a:off x="6906344" y="0"/>
            <a:ext cx="2237656" cy="385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Triangle">
            <a:extLst>
              <a:ext uri="{FF2B5EF4-FFF2-40B4-BE49-F238E27FC236}">
                <a16:creationId xmlns:a16="http://schemas.microsoft.com/office/drawing/2014/main" id="{3B9B0E12-4D48-EBC8-E779-6A3967FBC1A7}"/>
              </a:ext>
            </a:extLst>
          </p:cNvPr>
          <p:cNvSpPr/>
          <p:nvPr/>
        </p:nvSpPr>
        <p:spPr>
          <a:xfrm>
            <a:off x="1" y="1"/>
            <a:ext cx="2208125" cy="3800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Triangle">
            <a:extLst>
              <a:ext uri="{FF2B5EF4-FFF2-40B4-BE49-F238E27FC236}">
                <a16:creationId xmlns:a16="http://schemas.microsoft.com/office/drawing/2014/main" id="{58A2C46F-9FDC-4314-7E11-1F36E80B6200}"/>
              </a:ext>
            </a:extLst>
          </p:cNvPr>
          <p:cNvSpPr/>
          <p:nvPr/>
        </p:nvSpPr>
        <p:spPr>
          <a:xfrm>
            <a:off x="7645562" y="4278559"/>
            <a:ext cx="1498438" cy="2579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537275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727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120D77B-C10D-50D2-5399-D1A73642CB8A}"/>
              </a:ext>
            </a:extLst>
          </p:cNvPr>
          <p:cNvSpPr/>
          <p:nvPr/>
        </p:nvSpPr>
        <p:spPr>
          <a:xfrm>
            <a:off x="1798997" y="0"/>
            <a:ext cx="4841046" cy="1344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67" y="21600"/>
                </a:moveTo>
                <a:lnTo>
                  <a:pt x="18137" y="21600"/>
                </a:lnTo>
                <a:lnTo>
                  <a:pt x="21600" y="0"/>
                </a:lnTo>
                <a:lnTo>
                  <a:pt x="21502" y="0"/>
                </a:lnTo>
                <a:lnTo>
                  <a:pt x="18086" y="21294"/>
                </a:lnTo>
                <a:lnTo>
                  <a:pt x="3514" y="21294"/>
                </a:lnTo>
                <a:lnTo>
                  <a:pt x="98" y="0"/>
                </a:lnTo>
                <a:lnTo>
                  <a:pt x="0" y="0"/>
                </a:lnTo>
                <a:lnTo>
                  <a:pt x="3455" y="2152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2868A2-0CCB-4124-A285-47C8AABBFD33}"/>
              </a:ext>
            </a:extLst>
          </p:cNvPr>
          <p:cNvSpPr/>
          <p:nvPr/>
        </p:nvSpPr>
        <p:spPr>
          <a:xfrm>
            <a:off x="6367893" y="4491101"/>
            <a:ext cx="2768477" cy="2366899"/>
          </a:xfrm>
          <a:custGeom>
            <a:avLst/>
            <a:gdLst>
              <a:gd name="connsiteX0" fmla="*/ 1365812 w 2768477"/>
              <a:gd name="connsiteY0" fmla="*/ 0 h 2366899"/>
              <a:gd name="connsiteX1" fmla="*/ 2768477 w 2768477"/>
              <a:gd name="connsiteY1" fmla="*/ 0 h 2366899"/>
              <a:gd name="connsiteX2" fmla="*/ 2768477 w 2768477"/>
              <a:gd name="connsiteY2" fmla="*/ 19039 h 2366899"/>
              <a:gd name="connsiteX3" fmla="*/ 1377343 w 2768477"/>
              <a:gd name="connsiteY3" fmla="*/ 19039 h 2366899"/>
              <a:gd name="connsiteX4" fmla="*/ 21910 w 2768477"/>
              <a:gd name="connsiteY4" fmla="*/ 2366899 h 2366899"/>
              <a:gd name="connsiteX5" fmla="*/ 0 w 2768477"/>
              <a:gd name="connsiteY5" fmla="*/ 2366899 h 23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8477" h="2366899">
                <a:moveTo>
                  <a:pt x="1365812" y="0"/>
                </a:moveTo>
                <a:lnTo>
                  <a:pt x="2768477" y="0"/>
                </a:lnTo>
                <a:lnTo>
                  <a:pt x="2768477" y="19039"/>
                </a:lnTo>
                <a:lnTo>
                  <a:pt x="1377343" y="19039"/>
                </a:lnTo>
                <a:lnTo>
                  <a:pt x="21910" y="2366899"/>
                </a:lnTo>
                <a:lnTo>
                  <a:pt x="0" y="236689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03E4D5F-8F31-4A53-AB3E-BFB92781393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6122679" y="0"/>
            <a:ext cx="3021321" cy="4253670"/>
          </a:xfrm>
          <a:custGeom>
            <a:avLst/>
            <a:gdLst>
              <a:gd name="connsiteX0" fmla="*/ 817220 w 3021321"/>
              <a:gd name="connsiteY0" fmla="*/ 0 h 4253670"/>
              <a:gd name="connsiteX1" fmla="*/ 3021321 w 3021321"/>
              <a:gd name="connsiteY1" fmla="*/ 0 h 4253670"/>
              <a:gd name="connsiteX2" fmla="*/ 3021321 w 3021321"/>
              <a:gd name="connsiteY2" fmla="*/ 4253670 h 4253670"/>
              <a:gd name="connsiteX3" fmla="*/ 1638095 w 3021321"/>
              <a:gd name="connsiteY3" fmla="*/ 4253670 h 4253670"/>
              <a:gd name="connsiteX4" fmla="*/ 0 w 3021321"/>
              <a:gd name="connsiteY4" fmla="*/ 1415920 h 42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1321" h="4253670">
                <a:moveTo>
                  <a:pt x="817220" y="0"/>
                </a:moveTo>
                <a:lnTo>
                  <a:pt x="3021321" y="0"/>
                </a:lnTo>
                <a:lnTo>
                  <a:pt x="3021321" y="4253670"/>
                </a:lnTo>
                <a:lnTo>
                  <a:pt x="1638095" y="4253670"/>
                </a:lnTo>
                <a:lnTo>
                  <a:pt x="0" y="14159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209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30861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30861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319E888-69DF-4A19-BF5D-F6CF70DE7D0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72D7DD-87E2-4BB3-8300-55A7398A9573}"/>
              </a:ext>
            </a:extLst>
          </p:cNvPr>
          <p:cNvSpPr/>
          <p:nvPr/>
        </p:nvSpPr>
        <p:spPr>
          <a:xfrm>
            <a:off x="3931052" y="4748554"/>
            <a:ext cx="5207226" cy="2109447"/>
          </a:xfrm>
          <a:custGeom>
            <a:avLst/>
            <a:gdLst>
              <a:gd name="connsiteX0" fmla="*/ 1217623 w 5207226"/>
              <a:gd name="connsiteY0" fmla="*/ 0 h 2109447"/>
              <a:gd name="connsiteX1" fmla="*/ 5207226 w 5207226"/>
              <a:gd name="connsiteY1" fmla="*/ 0 h 2109447"/>
              <a:gd name="connsiteX2" fmla="*/ 5207226 w 5207226"/>
              <a:gd name="connsiteY2" fmla="*/ 16167 h 2109447"/>
              <a:gd name="connsiteX3" fmla="*/ 1227287 w 5207226"/>
              <a:gd name="connsiteY3" fmla="*/ 16167 h 2109447"/>
              <a:gd name="connsiteX4" fmla="*/ 19086 w 5207226"/>
              <a:gd name="connsiteY4" fmla="*/ 2109447 h 2109447"/>
              <a:gd name="connsiteX5" fmla="*/ 0 w 5207226"/>
              <a:gd name="connsiteY5" fmla="*/ 2109447 h 210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7226" h="2109447">
                <a:moveTo>
                  <a:pt x="1217623" y="0"/>
                </a:moveTo>
                <a:lnTo>
                  <a:pt x="5207226" y="0"/>
                </a:lnTo>
                <a:lnTo>
                  <a:pt x="5207226" y="16167"/>
                </a:lnTo>
                <a:lnTo>
                  <a:pt x="1227287" y="16167"/>
                </a:lnTo>
                <a:lnTo>
                  <a:pt x="19086" y="2109447"/>
                </a:lnTo>
                <a:lnTo>
                  <a:pt x="0" y="2109447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B1E048A-220E-483E-AA37-50DFBCCB1B86}"/>
              </a:ext>
            </a:extLst>
          </p:cNvPr>
          <p:cNvSpPr/>
          <p:nvPr/>
        </p:nvSpPr>
        <p:spPr>
          <a:xfrm>
            <a:off x="2117474" y="0"/>
            <a:ext cx="2668915" cy="6858000"/>
          </a:xfrm>
          <a:custGeom>
            <a:avLst/>
            <a:gdLst>
              <a:gd name="connsiteX0" fmla="*/ 0 w 2668915"/>
              <a:gd name="connsiteY0" fmla="*/ 0 h 6858000"/>
              <a:gd name="connsiteX1" fmla="*/ 19029 w 2668915"/>
              <a:gd name="connsiteY1" fmla="*/ 0 h 6858000"/>
              <a:gd name="connsiteX2" fmla="*/ 2668915 w 2668915"/>
              <a:gd name="connsiteY2" fmla="*/ 4589321 h 6858000"/>
              <a:gd name="connsiteX3" fmla="*/ 2666073 w 2668915"/>
              <a:gd name="connsiteY3" fmla="*/ 4593142 h 6858000"/>
              <a:gd name="connsiteX4" fmla="*/ 1358287 w 2668915"/>
              <a:gd name="connsiteY4" fmla="*/ 6858000 h 6858000"/>
              <a:gd name="connsiteX5" fmla="*/ 1339265 w 2668915"/>
              <a:gd name="connsiteY5" fmla="*/ 6858000 h 6858000"/>
              <a:gd name="connsiteX6" fmla="*/ 2649887 w 2668915"/>
              <a:gd name="connsiteY6" fmla="*/ 45893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8915" h="6858000">
                <a:moveTo>
                  <a:pt x="0" y="0"/>
                </a:moveTo>
                <a:lnTo>
                  <a:pt x="19029" y="0"/>
                </a:lnTo>
                <a:lnTo>
                  <a:pt x="2668915" y="4589321"/>
                </a:lnTo>
                <a:lnTo>
                  <a:pt x="2666073" y="4593142"/>
                </a:lnTo>
                <a:lnTo>
                  <a:pt x="1358287" y="6858000"/>
                </a:lnTo>
                <a:lnTo>
                  <a:pt x="1339265" y="6858000"/>
                </a:lnTo>
                <a:lnTo>
                  <a:pt x="2649887" y="458932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73CBCD55-793F-4CFE-990B-A53469AE7D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2842" y="0"/>
            <a:ext cx="6521158" cy="4392886"/>
          </a:xfrm>
          <a:custGeom>
            <a:avLst/>
            <a:gdLst>
              <a:gd name="connsiteX0" fmla="*/ 0 w 6521158"/>
              <a:gd name="connsiteY0" fmla="*/ 0 h 4392886"/>
              <a:gd name="connsiteX1" fmla="*/ 6521158 w 6521158"/>
              <a:gd name="connsiteY1" fmla="*/ 0 h 4392886"/>
              <a:gd name="connsiteX2" fmla="*/ 6521158 w 6521158"/>
              <a:gd name="connsiteY2" fmla="*/ 4392886 h 4392886"/>
              <a:gd name="connsiteX3" fmla="*/ 2536308 w 6521158"/>
              <a:gd name="connsiteY3" fmla="*/ 4392886 h 439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1158" h="4392886">
                <a:moveTo>
                  <a:pt x="0" y="0"/>
                </a:moveTo>
                <a:lnTo>
                  <a:pt x="6521158" y="0"/>
                </a:lnTo>
                <a:lnTo>
                  <a:pt x="6521158" y="4392886"/>
                </a:lnTo>
                <a:lnTo>
                  <a:pt x="2536308" y="4392886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968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319E888-69DF-4A19-BF5D-F6CF70DE7D0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riangle">
            <a:extLst>
              <a:ext uri="{FF2B5EF4-FFF2-40B4-BE49-F238E27FC236}">
                <a16:creationId xmlns:a16="http://schemas.microsoft.com/office/drawing/2014/main" id="{875BBE6D-5164-C2C7-9CCA-543AD2430217}"/>
              </a:ext>
            </a:extLst>
          </p:cNvPr>
          <p:cNvSpPr/>
          <p:nvPr/>
        </p:nvSpPr>
        <p:spPr>
          <a:xfrm>
            <a:off x="8220990" y="2870108"/>
            <a:ext cx="923010" cy="319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7F8ECAC6-0431-D1E8-9604-37670BF8E98F}"/>
              </a:ext>
            </a:extLst>
          </p:cNvPr>
          <p:cNvSpPr/>
          <p:nvPr/>
        </p:nvSpPr>
        <p:spPr>
          <a:xfrm>
            <a:off x="8905919" y="0"/>
            <a:ext cx="230756" cy="39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" y="0"/>
                </a:moveTo>
                <a:lnTo>
                  <a:pt x="0" y="0"/>
                </a:lnTo>
                <a:lnTo>
                  <a:pt x="21600" y="21600"/>
                </a:lnTo>
                <a:lnTo>
                  <a:pt x="21600" y="2056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167A874-FABA-BC69-C012-22258A0CA1F3}"/>
              </a:ext>
            </a:extLst>
          </p:cNvPr>
          <p:cNvSpPr/>
          <p:nvPr/>
        </p:nvSpPr>
        <p:spPr>
          <a:xfrm>
            <a:off x="3261054" y="4576918"/>
            <a:ext cx="5878479" cy="229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70" y="0"/>
                </a:moveTo>
                <a:lnTo>
                  <a:pt x="0" y="21600"/>
                </a:lnTo>
                <a:lnTo>
                  <a:pt x="42" y="21600"/>
                </a:lnTo>
                <a:lnTo>
                  <a:pt x="4891" y="90"/>
                </a:lnTo>
                <a:lnTo>
                  <a:pt x="17438" y="90"/>
                </a:lnTo>
                <a:lnTo>
                  <a:pt x="21600" y="18541"/>
                </a:lnTo>
                <a:lnTo>
                  <a:pt x="21600" y="18362"/>
                </a:lnTo>
                <a:lnTo>
                  <a:pt x="1745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ACFAA792-E279-9C33-9A65-88BB943F0E46}"/>
              </a:ext>
            </a:extLst>
          </p:cNvPr>
          <p:cNvSpPr/>
          <p:nvPr/>
        </p:nvSpPr>
        <p:spPr>
          <a:xfrm>
            <a:off x="0" y="0"/>
            <a:ext cx="3369755" cy="129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7" y="0"/>
                </a:moveTo>
                <a:lnTo>
                  <a:pt x="16771" y="21441"/>
                </a:lnTo>
                <a:lnTo>
                  <a:pt x="0" y="21441"/>
                </a:lnTo>
                <a:lnTo>
                  <a:pt x="0" y="21600"/>
                </a:lnTo>
                <a:lnTo>
                  <a:pt x="1680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8EA727B-93C9-BD36-AA86-A76CA7E4F093}"/>
              </a:ext>
            </a:extLst>
          </p:cNvPr>
          <p:cNvSpPr/>
          <p:nvPr/>
        </p:nvSpPr>
        <p:spPr>
          <a:xfrm>
            <a:off x="2870108" y="0"/>
            <a:ext cx="6265613" cy="4361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23" y="21553"/>
                </a:moveTo>
                <a:lnTo>
                  <a:pt x="39" y="6909"/>
                </a:lnTo>
                <a:lnTo>
                  <a:pt x="2814" y="0"/>
                </a:lnTo>
                <a:lnTo>
                  <a:pt x="2774" y="0"/>
                </a:lnTo>
                <a:lnTo>
                  <a:pt x="0" y="6909"/>
                </a:lnTo>
                <a:lnTo>
                  <a:pt x="5904" y="21600"/>
                </a:lnTo>
                <a:lnTo>
                  <a:pt x="17715" y="21600"/>
                </a:lnTo>
                <a:lnTo>
                  <a:pt x="21600" y="11933"/>
                </a:lnTo>
                <a:lnTo>
                  <a:pt x="21600" y="11839"/>
                </a:lnTo>
                <a:lnTo>
                  <a:pt x="17695" y="21553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B760097E-232A-4610-9C14-3E8FB2D186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04203"/>
            <a:ext cx="4315328" cy="5353797"/>
          </a:xfrm>
          <a:custGeom>
            <a:avLst/>
            <a:gdLst>
              <a:gd name="connsiteX0" fmla="*/ 0 w 4315328"/>
              <a:gd name="connsiteY0" fmla="*/ 0 h 5353797"/>
              <a:gd name="connsiteX1" fmla="*/ 2604771 w 4315328"/>
              <a:gd name="connsiteY1" fmla="*/ 0 h 5353797"/>
              <a:gd name="connsiteX2" fmla="*/ 4315328 w 4315328"/>
              <a:gd name="connsiteY2" fmla="*/ 2961595 h 5353797"/>
              <a:gd name="connsiteX3" fmla="*/ 2934536 w 4315328"/>
              <a:gd name="connsiteY3" fmla="*/ 5353797 h 5353797"/>
              <a:gd name="connsiteX4" fmla="*/ 0 w 4315328"/>
              <a:gd name="connsiteY4" fmla="*/ 5353797 h 53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5328" h="5353797">
                <a:moveTo>
                  <a:pt x="0" y="0"/>
                </a:moveTo>
                <a:lnTo>
                  <a:pt x="2604771" y="0"/>
                </a:lnTo>
                <a:lnTo>
                  <a:pt x="4315328" y="2961595"/>
                </a:lnTo>
                <a:lnTo>
                  <a:pt x="2934536" y="5353797"/>
                </a:lnTo>
                <a:lnTo>
                  <a:pt x="0" y="5353797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586" y="1342413"/>
            <a:ext cx="4329002" cy="28527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6729" y="4748414"/>
            <a:ext cx="3238717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07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502152"/>
            <a:ext cx="279197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5381877"/>
            <a:ext cx="4756211" cy="71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319E888-69DF-4A19-BF5D-F6CF70DE7D0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3859" y="4050688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3859" y="4280756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3859" y="451082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129B654E-D1B8-4EE9-13CF-6310B379EFD1}"/>
              </a:ext>
            </a:extLst>
          </p:cNvPr>
          <p:cNvSpPr/>
          <p:nvPr/>
        </p:nvSpPr>
        <p:spPr>
          <a:xfrm>
            <a:off x="649049" y="0"/>
            <a:ext cx="2655568" cy="881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134" y="21600"/>
                </a:lnTo>
                <a:lnTo>
                  <a:pt x="17466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C76576E-90B6-2EE8-FF31-BAB467C641B5}"/>
              </a:ext>
            </a:extLst>
          </p:cNvPr>
          <p:cNvSpPr/>
          <p:nvPr/>
        </p:nvSpPr>
        <p:spPr>
          <a:xfrm>
            <a:off x="5788547" y="0"/>
            <a:ext cx="2667011" cy="885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39" y="21600"/>
                </a:moveTo>
                <a:lnTo>
                  <a:pt x="17461" y="21600"/>
                </a:lnTo>
                <a:lnTo>
                  <a:pt x="21600" y="0"/>
                </a:lnTo>
                <a:lnTo>
                  <a:pt x="21507" y="0"/>
                </a:lnTo>
                <a:lnTo>
                  <a:pt x="17414" y="21367"/>
                </a:lnTo>
                <a:lnTo>
                  <a:pt x="4186" y="21367"/>
                </a:lnTo>
                <a:lnTo>
                  <a:pt x="93" y="0"/>
                </a:lnTo>
                <a:lnTo>
                  <a:pt x="0" y="0"/>
                </a:lnTo>
                <a:lnTo>
                  <a:pt x="4132" y="2153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A19D23BE-E116-BA37-F221-CB119D39FF19}"/>
              </a:ext>
            </a:extLst>
          </p:cNvPr>
          <p:cNvSpPr/>
          <p:nvPr/>
        </p:nvSpPr>
        <p:spPr>
          <a:xfrm>
            <a:off x="8048401" y="0"/>
            <a:ext cx="1095599" cy="235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65" y="0"/>
                </a:moveTo>
                <a:lnTo>
                  <a:pt x="19" y="8510"/>
                </a:lnTo>
                <a:lnTo>
                  <a:pt x="0" y="8528"/>
                </a:lnTo>
                <a:lnTo>
                  <a:pt x="16186" y="21582"/>
                </a:lnTo>
                <a:lnTo>
                  <a:pt x="16205" y="21600"/>
                </a:lnTo>
                <a:lnTo>
                  <a:pt x="21600" y="21600"/>
                </a:lnTo>
                <a:lnTo>
                  <a:pt x="21600" y="21512"/>
                </a:lnTo>
                <a:lnTo>
                  <a:pt x="16317" y="21512"/>
                </a:lnTo>
                <a:lnTo>
                  <a:pt x="226" y="8528"/>
                </a:lnTo>
                <a:lnTo>
                  <a:pt x="10791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0C4ED875-1444-B852-79D1-6C63B462B41C}"/>
              </a:ext>
            </a:extLst>
          </p:cNvPr>
          <p:cNvSpPr/>
          <p:nvPr/>
        </p:nvSpPr>
        <p:spPr>
          <a:xfrm>
            <a:off x="2899368" y="0"/>
            <a:ext cx="3288706" cy="235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20" y="0"/>
                </a:moveTo>
                <a:lnTo>
                  <a:pt x="6" y="8510"/>
                </a:lnTo>
                <a:lnTo>
                  <a:pt x="0" y="8528"/>
                </a:lnTo>
                <a:lnTo>
                  <a:pt x="5392" y="21582"/>
                </a:lnTo>
                <a:lnTo>
                  <a:pt x="5398" y="21600"/>
                </a:lnTo>
                <a:lnTo>
                  <a:pt x="16195" y="21600"/>
                </a:lnTo>
                <a:lnTo>
                  <a:pt x="21587" y="8554"/>
                </a:lnTo>
                <a:lnTo>
                  <a:pt x="21600" y="8528"/>
                </a:lnTo>
                <a:lnTo>
                  <a:pt x="18074" y="0"/>
                </a:lnTo>
                <a:lnTo>
                  <a:pt x="18005" y="0"/>
                </a:lnTo>
                <a:lnTo>
                  <a:pt x="21525" y="8528"/>
                </a:lnTo>
                <a:lnTo>
                  <a:pt x="16164" y="21512"/>
                </a:lnTo>
                <a:lnTo>
                  <a:pt x="5436" y="21512"/>
                </a:lnTo>
                <a:lnTo>
                  <a:pt x="69" y="8528"/>
                </a:lnTo>
                <a:lnTo>
                  <a:pt x="3595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491D68F5-9362-2EAA-E270-7871A5DDE593}"/>
              </a:ext>
            </a:extLst>
          </p:cNvPr>
          <p:cNvSpPr/>
          <p:nvPr/>
        </p:nvSpPr>
        <p:spPr>
          <a:xfrm>
            <a:off x="5483420" y="3928521"/>
            <a:ext cx="3287756" cy="2847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lnTo>
                  <a:pt x="6" y="10786"/>
                </a:lnTo>
                <a:lnTo>
                  <a:pt x="0" y="10800"/>
                </a:lnTo>
                <a:lnTo>
                  <a:pt x="5394" y="21586"/>
                </a:lnTo>
                <a:lnTo>
                  <a:pt x="5400" y="21600"/>
                </a:lnTo>
                <a:lnTo>
                  <a:pt x="16200" y="21600"/>
                </a:lnTo>
                <a:lnTo>
                  <a:pt x="21594" y="10814"/>
                </a:lnTo>
                <a:lnTo>
                  <a:pt x="21600" y="10800"/>
                </a:lnTo>
                <a:lnTo>
                  <a:pt x="16206" y="14"/>
                </a:lnTo>
                <a:lnTo>
                  <a:pt x="16200" y="0"/>
                </a:lnTo>
                <a:lnTo>
                  <a:pt x="5400" y="0"/>
                </a:lnTo>
                <a:close/>
                <a:moveTo>
                  <a:pt x="21531" y="10800"/>
                </a:moveTo>
                <a:lnTo>
                  <a:pt x="16169" y="21528"/>
                </a:lnTo>
                <a:lnTo>
                  <a:pt x="5438" y="21528"/>
                </a:lnTo>
                <a:lnTo>
                  <a:pt x="75" y="10800"/>
                </a:lnTo>
                <a:lnTo>
                  <a:pt x="5438" y="72"/>
                </a:lnTo>
                <a:lnTo>
                  <a:pt x="16169" y="72"/>
                </a:lnTo>
                <a:lnTo>
                  <a:pt x="21531" y="108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F6FDCA9-D735-45D6-11A9-7DC0ADAC62F5}"/>
              </a:ext>
            </a:extLst>
          </p:cNvPr>
          <p:cNvSpPr/>
          <p:nvPr/>
        </p:nvSpPr>
        <p:spPr>
          <a:xfrm>
            <a:off x="8048401" y="2460094"/>
            <a:ext cx="1095599" cy="2848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528"/>
                </a:moveTo>
                <a:lnTo>
                  <a:pt x="16317" y="21528"/>
                </a:lnTo>
                <a:lnTo>
                  <a:pt x="226" y="10804"/>
                </a:lnTo>
                <a:lnTo>
                  <a:pt x="16317" y="72"/>
                </a:lnTo>
                <a:lnTo>
                  <a:pt x="21600" y="72"/>
                </a:lnTo>
                <a:lnTo>
                  <a:pt x="21600" y="0"/>
                </a:lnTo>
                <a:lnTo>
                  <a:pt x="16205" y="0"/>
                </a:lnTo>
                <a:lnTo>
                  <a:pt x="19" y="10782"/>
                </a:lnTo>
                <a:lnTo>
                  <a:pt x="0" y="10804"/>
                </a:lnTo>
                <a:lnTo>
                  <a:pt x="16186" y="21586"/>
                </a:lnTo>
                <a:lnTo>
                  <a:pt x="16205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FBE56BD6-25F2-ED6A-234B-75E7BBD20D66}"/>
              </a:ext>
            </a:extLst>
          </p:cNvPr>
          <p:cNvSpPr/>
          <p:nvPr/>
        </p:nvSpPr>
        <p:spPr>
          <a:xfrm>
            <a:off x="2899368" y="2460093"/>
            <a:ext cx="3287756" cy="2847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16200" y="21600"/>
                </a:lnTo>
                <a:lnTo>
                  <a:pt x="21594" y="10814"/>
                </a:lnTo>
                <a:lnTo>
                  <a:pt x="21600" y="10800"/>
                </a:lnTo>
                <a:lnTo>
                  <a:pt x="16206" y="14"/>
                </a:lnTo>
                <a:lnTo>
                  <a:pt x="16200" y="0"/>
                </a:lnTo>
                <a:lnTo>
                  <a:pt x="5400" y="0"/>
                </a:lnTo>
                <a:lnTo>
                  <a:pt x="6" y="10786"/>
                </a:lnTo>
                <a:lnTo>
                  <a:pt x="0" y="10800"/>
                </a:lnTo>
                <a:lnTo>
                  <a:pt x="5394" y="21586"/>
                </a:lnTo>
                <a:lnTo>
                  <a:pt x="5400" y="21600"/>
                </a:lnTo>
                <a:close/>
                <a:moveTo>
                  <a:pt x="5438" y="65"/>
                </a:moveTo>
                <a:lnTo>
                  <a:pt x="16169" y="65"/>
                </a:lnTo>
                <a:lnTo>
                  <a:pt x="21531" y="10793"/>
                </a:lnTo>
                <a:lnTo>
                  <a:pt x="16169" y="21520"/>
                </a:lnTo>
                <a:lnTo>
                  <a:pt x="5438" y="21520"/>
                </a:lnTo>
                <a:lnTo>
                  <a:pt x="75" y="10793"/>
                </a:lnTo>
                <a:lnTo>
                  <a:pt x="5438" y="65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1567EAFE-D9FB-4C5B-A363-BBC45C2C5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6126" y="986496"/>
            <a:ext cx="3277266" cy="2838640"/>
          </a:xfrm>
          <a:custGeom>
            <a:avLst/>
            <a:gdLst>
              <a:gd name="connsiteX0" fmla="*/ 819013 w 3277266"/>
              <a:gd name="connsiteY0" fmla="*/ 0 h 2838640"/>
              <a:gd name="connsiteX1" fmla="*/ 2458253 w 3277266"/>
              <a:gd name="connsiteY1" fmla="*/ 0 h 2838640"/>
              <a:gd name="connsiteX2" fmla="*/ 3277266 w 3277266"/>
              <a:gd name="connsiteY2" fmla="*/ 1418795 h 2838640"/>
              <a:gd name="connsiteX3" fmla="*/ 2458253 w 3277266"/>
              <a:gd name="connsiteY3" fmla="*/ 2838640 h 2838640"/>
              <a:gd name="connsiteX4" fmla="*/ 819013 w 3277266"/>
              <a:gd name="connsiteY4" fmla="*/ 2838640 h 2838640"/>
              <a:gd name="connsiteX5" fmla="*/ 0 w 3277266"/>
              <a:gd name="connsiteY5" fmla="*/ 1418795 h 283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7266" h="2838640">
                <a:moveTo>
                  <a:pt x="819013" y="0"/>
                </a:moveTo>
                <a:lnTo>
                  <a:pt x="2458253" y="0"/>
                </a:lnTo>
                <a:lnTo>
                  <a:pt x="3277266" y="1418795"/>
                </a:lnTo>
                <a:lnTo>
                  <a:pt x="2458253" y="2838640"/>
                </a:lnTo>
                <a:lnTo>
                  <a:pt x="819013" y="2838640"/>
                </a:lnTo>
                <a:lnTo>
                  <a:pt x="0" y="1418795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197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2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673959" y="5982900"/>
            <a:ext cx="37960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23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3A218E8-C0C8-4525-BD5F-99356FF4A84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88899" y="6959601"/>
            <a:ext cx="16257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79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26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0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gmedia.lucdh.nl/2020/10/12/the-ease-of-online-shoppi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sign-up-stam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list-icon-symbol-paper-sign-flat-2389219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mart.com/product/search-icon-symbol-png-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planners.com/secret-santa-template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andoamedianoche.com/2009/09/importacion-de-archivos-csv-con-el-comando-bulk-insert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51666-coupon-free-clipart-hq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hopping-cart-baby-carriage-dare-78019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049-stock-market-graph-up-fil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techi.com/create-add-ebs-volume-aws-instance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Elastic_Compute_Clou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155424386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ccent-project.eu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lchen60.com/AWS-essentials-3-Core-Servic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ickr.com/photos/44124466908@N01/448890351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exels.com/photo/thank-you-signage-207216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latworldknowledge.lardbucket.org/books/a-primer-on-communication-studies/s15-media-technology-and-communic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database-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3524159@N00/3558956623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ummy.com/2017/11/resolved-git-error-object-is-empy-fatal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pixabay.com/en/big-data-database-to-stock-data-210309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pixabay.com/en/carousel-website-page-layout-168459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herlund.blogspot.com/2019/01/a-computer-science-degree-alone-doesn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D879-5D43-49ED-97E1-B5D8DE30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132" y="657321"/>
            <a:ext cx="2223911" cy="1160190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(SHOPFOR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HOME)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19F5F-CE7D-4FAF-AE1D-26E8D61F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1156" y="4154311"/>
            <a:ext cx="2190044" cy="2472267"/>
          </a:xfr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&amp;AWS C3 GROUP-13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2000" dirty="0">
                <a:solidFill>
                  <a:schemeClr val="bg1"/>
                </a:solidFill>
              </a:rPr>
              <a:t>MENTOR:MR.NEERAJ KUMAR KHERIA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I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02FA382-8066-F928-6EFD-2FA8E3C24E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118" r="20118"/>
          <a:stretch/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C17463-74FC-E00C-F91E-079E651D0214}"/>
              </a:ext>
            </a:extLst>
          </p:cNvPr>
          <p:cNvSpPr txBox="1"/>
          <p:nvPr/>
        </p:nvSpPr>
        <p:spPr>
          <a:xfrm>
            <a:off x="3917244" y="273191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0591F5-FDFB-02DC-7409-3F21D6355DC6}"/>
              </a:ext>
            </a:extLst>
          </p:cNvPr>
          <p:cNvSpPr txBox="1"/>
          <p:nvPr/>
        </p:nvSpPr>
        <p:spPr>
          <a:xfrm>
            <a:off x="3732513" y="2459818"/>
            <a:ext cx="21900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A. Shanthi Priya</a:t>
            </a:r>
            <a:r>
              <a:rPr lang="en-IN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A. Niharika Reddy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Atishay Jain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Mrudul Mahendra Kadam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kotni.Mounika </a:t>
            </a:r>
            <a:endParaRPr lang="en-IN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D3D2-04BA-1894-5631-572A4FEB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8DA0D-FE2F-BF9C-F69C-92200A86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3398D9F-8631-9B3F-A8CC-9346F7CE1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867BC9-670B-1A31-2FEF-FACE2C3AF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001" t="20000" r="14999" b="22353"/>
          <a:stretch/>
        </p:blipFill>
        <p:spPr>
          <a:xfrm>
            <a:off x="742950" y="1467242"/>
            <a:ext cx="5372100" cy="44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8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F060-132A-FDBD-CBFE-98E8D1D4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LIST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AB5D3-5BDE-E708-6CE3-F5D558CC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126C99F-5637-5A75-3CD5-9136A5F785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DFEC40-7675-761B-96A4-28C87BEAF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515" t="20262" r="15515" b="22614"/>
          <a:stretch/>
        </p:blipFill>
        <p:spPr>
          <a:xfrm>
            <a:off x="800100" y="1417808"/>
            <a:ext cx="5372757" cy="48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3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601-AB26-F6DD-898F-241E9492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IN" sz="32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6BC9-9424-DD74-47F0-2C16D665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71D4D57-092A-0B1F-27A0-BBC29C0251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21D01F-AE7E-E0CC-5D00-BE4CC05B9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559" t="19869" r="14339" b="22353"/>
          <a:stretch/>
        </p:blipFill>
        <p:spPr>
          <a:xfrm>
            <a:off x="750579" y="1430145"/>
            <a:ext cx="5372100" cy="47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FF37-A05C-4050-2C6D-6266BE58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7CFF-9424-8739-B8D8-569B24E4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58BF46E-CCF8-E356-2951-F842BD71E8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50" r="4050"/>
          <a:stretch>
            <a:fillRect/>
          </a:stretch>
        </p:blipFill>
        <p:spPr/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D18F5B-2D45-9A88-E2AE-95E52D010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351" t="20132" r="15205" b="22744"/>
          <a:stretch/>
        </p:blipFill>
        <p:spPr>
          <a:xfrm>
            <a:off x="628649" y="1501422"/>
            <a:ext cx="5494029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5CE3B-D76B-2211-B625-8ED072EC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BULK UPLOAD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C55E-BA81-0173-FD37-D35C3286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3F577CB-4644-36DE-B405-A45D6C74AD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738" r="32738"/>
          <a:stretch>
            <a:fillRect/>
          </a:stretch>
        </p:blipFill>
        <p:spPr/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B0768BF-F242-DF82-F77B-F984D522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236" t="19204" r="14291" b="21813"/>
          <a:stretch/>
        </p:blipFill>
        <p:spPr>
          <a:xfrm>
            <a:off x="722489" y="1354601"/>
            <a:ext cx="5339554" cy="4605932"/>
          </a:xfrm>
        </p:spPr>
      </p:pic>
    </p:spTree>
    <p:extLst>
      <p:ext uri="{BB962C8B-B14F-4D97-AF65-F5344CB8AC3E}">
        <p14:creationId xmlns:p14="http://schemas.microsoft.com/office/powerpoint/2010/main" val="378700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B0FC-F3F2-2EEB-D738-B95A89F7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COUPONS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2D800-3BB5-2AAB-DFF8-5BEC9744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C7FD8E-E167-5642-50CD-9DC75DAFA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734" r="31734"/>
          <a:stretch>
            <a:fillRect/>
          </a:stretch>
        </p:blipFill>
        <p:spPr/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917747-6DEF-28E3-3C0E-D2568D91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221" t="20000" r="15147" b="22353"/>
          <a:stretch/>
        </p:blipFill>
        <p:spPr>
          <a:xfrm>
            <a:off x="628650" y="1467556"/>
            <a:ext cx="5422194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9D5F-6075-2620-19A8-0D335896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OPTION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881D-ADB6-3622-0082-0BAA51D5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7BB87C0-07C5-EEBB-C25B-DA73F84C2F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F31A06-E953-A134-AD14-94AFA00CC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294" t="19869" r="15221" b="22484"/>
          <a:stretch/>
        </p:blipFill>
        <p:spPr>
          <a:xfrm>
            <a:off x="628650" y="1422400"/>
            <a:ext cx="53721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B36F-B45A-E0CE-3CB5-EE485E17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 AND SALES REPORT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A713-3D9A-C59C-D8A2-BB39C312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B1998B6-A6D9-DD23-9FC6-05D00A2C8A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362" r="14362"/>
          <a:stretch>
            <a:fillRect/>
          </a:stretch>
        </p:blipFill>
        <p:spPr/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26F29F-1909-AD73-75A9-50ABC5E1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515" t="20262" r="15515" b="22614"/>
          <a:stretch/>
        </p:blipFill>
        <p:spPr>
          <a:xfrm>
            <a:off x="628650" y="1512711"/>
            <a:ext cx="5372100" cy="47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52D7-43F7-5D1B-EFF7-CED5BF82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EC2    INSTANCES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Templates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3E9CC-4B74-1B6D-0B94-AA401C2F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BF2897B-2F89-7618-2419-288DA8237F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010" r="32010"/>
          <a:stretch>
            <a:fillRect/>
          </a:stretch>
        </p:blipFill>
        <p:spPr/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BFF5BF8-8DAA-C46F-1E1C-3BE07321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899" t="12476" r="4740" b="10941"/>
          <a:stretch/>
        </p:blipFill>
        <p:spPr>
          <a:xfrm>
            <a:off x="628650" y="1690689"/>
            <a:ext cx="5372100" cy="4495622"/>
          </a:xfrm>
        </p:spPr>
      </p:pic>
    </p:spTree>
    <p:extLst>
      <p:ext uri="{BB962C8B-B14F-4D97-AF65-F5344CB8AC3E}">
        <p14:creationId xmlns:p14="http://schemas.microsoft.com/office/powerpoint/2010/main" val="126951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EA6-154F-FCE8-A662-6EFF0B0A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en-US" sz="3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 SCALLING GROUP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C92F5-342B-04D2-3BFA-053F91AF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2AE818-7944-4B5A-7CA6-F4592E12EE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A82F449-11AA-EF58-E81E-0A99FD1CC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674" t="13343" r="5526" b="15970"/>
          <a:stretch/>
        </p:blipFill>
        <p:spPr>
          <a:xfrm>
            <a:off x="628649" y="1399821"/>
            <a:ext cx="5372757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0C9-2316-4B6E-8413-C76323A4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9CC8-C8C9-4F16-AFB3-7D6A8030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ShopForHome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popular Store in the market for shopping the home décor stuff . Due to Covid 19 all the offline shopping stopped. So, the store wants to move to the cloud platforms and wants their own web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2 users on the application: 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User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Admin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noProof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03AB9-6F41-4A5E-9D22-034E4129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57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B603-829E-4EED-CE90-962AFE20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en-US" sz="3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EC2 INSTANCES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26975-1636-F588-92E0-09B809D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CB9600B-6BE3-8B4A-8F10-FA1D9D9A4A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6C8E323-6E76-BF29-6531-3E844D557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674" t="12558" r="5379" b="15447"/>
          <a:stretch/>
        </p:blipFill>
        <p:spPr>
          <a:xfrm>
            <a:off x="628650" y="1354666"/>
            <a:ext cx="5486400" cy="4842933"/>
          </a:xfrm>
        </p:spPr>
      </p:pic>
    </p:spTree>
    <p:extLst>
      <p:ext uri="{BB962C8B-B14F-4D97-AF65-F5344CB8AC3E}">
        <p14:creationId xmlns:p14="http://schemas.microsoft.com/office/powerpoint/2010/main" val="3543536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8DAA-04E4-A1E1-259E-CBD3407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 GROUP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B2DC4-0649-E420-8D1C-8EAF3116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137E7C3-8C56-4EB4-7369-3F86AFD1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7" t="13343" r="5379" b="15708"/>
          <a:stretch/>
        </p:blipFill>
        <p:spPr>
          <a:xfrm>
            <a:off x="628650" y="1388533"/>
            <a:ext cx="5372100" cy="4605867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CDA9C29-DA28-E343-9840-F431C3E5B5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483" r="14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820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AD11-FA4D-2AC6-22E7-4DBC3AA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altLang="en-US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LOAD BALANCHER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5049-4E61-992E-A1D9-593FBB48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44430E7-CEBD-BB7E-3D44-657C5FE45D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356" r="33356"/>
          <a:stretch>
            <a:fillRect/>
          </a:stretch>
        </p:blipFill>
        <p:spPr/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E6AEA2B-03E4-EC8C-4165-A2F6A7B83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674" t="12558" r="5379" b="10472"/>
          <a:stretch/>
        </p:blipFill>
        <p:spPr>
          <a:xfrm>
            <a:off x="628650" y="1354666"/>
            <a:ext cx="5372100" cy="4899377"/>
          </a:xfrm>
        </p:spPr>
      </p:pic>
    </p:spTree>
    <p:extLst>
      <p:ext uri="{BB962C8B-B14F-4D97-AF65-F5344CB8AC3E}">
        <p14:creationId xmlns:p14="http://schemas.microsoft.com/office/powerpoint/2010/main" val="279959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39AC-C480-03EA-D5B7-1EF2FFEC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 the Application shop-for-home-1.0.0.jar</a:t>
            </a:r>
            <a:r>
              <a:rPr lang="en-US" sz="3200" dirty="0"/>
              <a:t> 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9CE4-7162-25E4-32D5-B908E1D4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B60B5C-A8B4-7A5A-E9AE-B234CB22B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96" t="19103" r="21905" b="24871"/>
          <a:stretch/>
        </p:blipFill>
        <p:spPr>
          <a:xfrm>
            <a:off x="507378" y="1690688"/>
            <a:ext cx="5493372" cy="4506911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B06AEC1-30DE-0409-3973-900E734264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417" r="26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76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B93-1642-4016-B0F7-BDA1DFE4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0450A-AD04-406D-804F-9709D82F6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5381877"/>
            <a:ext cx="4756211" cy="1339598"/>
          </a:xfrm>
        </p:spPr>
        <p:txBody>
          <a:bodyPr>
            <a:noAutofit/>
          </a:bodyPr>
          <a:lstStyle/>
          <a:p>
            <a:r>
              <a:rPr lang="en-US" dirty="0"/>
              <a:t>Thank you for this opportunity.</a:t>
            </a:r>
          </a:p>
          <a:p>
            <a:r>
              <a:rPr lang="en-US" dirty="0"/>
              <a:t>A big thanks to Neeraj for his excellent  mentorship.</a:t>
            </a:r>
            <a:endParaRPr lang="en-IN" dirty="0"/>
          </a:p>
          <a:p>
            <a:endParaRPr lang="en-US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4F826-E8AB-4DA0-8B38-6404E7A9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F7918BE-9924-C147-02A7-ECE8618A57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24" r="11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2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0C9-2316-4B6E-8413-C76323A4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9CC8-C8C9-4F16-AFB3-7D6A8030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Angular</a:t>
            </a:r>
          </a:p>
          <a:p>
            <a:r>
              <a:rPr lang="en-IN" dirty="0">
                <a:solidFill>
                  <a:schemeClr val="bg1"/>
                </a:solidFill>
              </a:rPr>
              <a:t>Spring Boot</a:t>
            </a:r>
          </a:p>
          <a:p>
            <a:r>
              <a:rPr lang="en-IN" dirty="0">
                <a:solidFill>
                  <a:schemeClr val="bg1"/>
                </a:solidFill>
              </a:rPr>
              <a:t>SQL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Softwares Used:</a:t>
            </a:r>
          </a:p>
          <a:p>
            <a:r>
              <a:rPr lang="en-IN" dirty="0">
                <a:solidFill>
                  <a:schemeClr val="bg1"/>
                </a:solidFill>
              </a:rPr>
              <a:t>Eclipse IDE</a:t>
            </a:r>
          </a:p>
          <a:p>
            <a:r>
              <a:rPr lang="en-IN" dirty="0">
                <a:solidFill>
                  <a:schemeClr val="bg1"/>
                </a:solidFill>
              </a:rPr>
              <a:t>Visual Studio code</a:t>
            </a:r>
          </a:p>
          <a:p>
            <a:r>
              <a:rPr lang="en-GB" altLang="en-IN" dirty="0">
                <a:solidFill>
                  <a:schemeClr val="bg1"/>
                </a:solidFill>
              </a:rPr>
              <a:t>MySQL</a:t>
            </a:r>
          </a:p>
          <a:p>
            <a:pPr marL="0" indent="0">
              <a:buNone/>
            </a:pPr>
            <a:endParaRPr lang="en-US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9EF9-F671-42F2-8A2A-0A2B220C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395EE7-D107-6E7B-0428-33B507978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089" r="27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871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FF6A96A-28B6-21C7-EEF7-8FEEF802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I Objectives</a:t>
            </a:r>
            <a:endParaRPr lang="en-IN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C99AAE-D4C5-B40E-BD4D-5F37AD54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1.Create git repository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2.Create database schema (all tables along with their relationships)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3.Create entities in Spring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4.Create Microservice based structure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5.CRUD on User and Products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6.Create an eCommerce Template in Angular (Static only) to hold images and products lists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7.Develop Search Functionality in Angular</a:t>
            </a:r>
          </a:p>
          <a:p>
            <a:pPr marL="0" indent="0">
              <a:buNone/>
            </a:pPr>
            <a:r>
              <a:rPr lang="en-US" sz="21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8.Bulk upload implementation</a:t>
            </a:r>
            <a:endParaRPr lang="en-IN" sz="21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1FAA6-2ACD-F58C-10A3-7CE80FCE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C094CEF-3014-1B53-DE7B-B7550EB8D7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483" r="14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68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0FEB-F211-273D-49F3-C17637D0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0" i="0" dirty="0">
                <a:effectLst/>
                <a:latin typeface="Arial" panose="020B0604020202020204" pitchFamily="34" charset="0"/>
              </a:rPr>
              <a:t>Sprint II Objectives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06BD-D77B-1A63-4677-32C2AB1E8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1.Cart option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2.Stock and Sales reports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3.Create Data Transfer objects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4.Create repository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5Create Service layer logic</a:t>
            </a: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6.Create Controller to direct rest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7.Create Discount Microservice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D7A56-BBA5-5CF2-BF80-76FF2E34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5</a:t>
            </a:fld>
            <a:endParaRPr 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5E34D79-634A-4132-0CB4-F04261147F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242" r="32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606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3170-CDBD-8049-322F-98AE5DF6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3086100" cy="2026884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GIT REPOSITRY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AF8C2-86D9-D9E8-F20D-08FBFAC0D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82145"/>
            <a:ext cx="3632023" cy="2026883"/>
          </a:xfrm>
        </p:spPr>
        <p:txBody>
          <a:bodyPr/>
          <a:lstStyle/>
          <a:p>
            <a:r>
              <a:rPr lang="en-IN" dirty="0"/>
              <a:t>https://github.com/MrudulKadam/ShopForHome.git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1223B-DADB-2465-B7AD-58F93CF1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25CF199-DB76-A578-7AD6-4CB8B7CDCE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84" r="12884"/>
          <a:stretch>
            <a:fillRect/>
          </a:stretch>
        </p:blipFill>
        <p:spPr>
          <a:xfrm>
            <a:off x="2111022" y="0"/>
            <a:ext cx="7032978" cy="4392886"/>
          </a:xfrm>
        </p:spPr>
      </p:pic>
    </p:spTree>
    <p:extLst>
      <p:ext uri="{BB962C8B-B14F-4D97-AF65-F5344CB8AC3E}">
        <p14:creationId xmlns:p14="http://schemas.microsoft.com/office/powerpoint/2010/main" val="66733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8F5022-268D-41E7-A02E-D4A6A18E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DATABASE</a:t>
            </a:r>
            <a:r>
              <a:rPr lang="en-IN" sz="2400" dirty="0"/>
              <a:t> </a:t>
            </a:r>
            <a:r>
              <a:rPr lang="en-IN" sz="3200" dirty="0"/>
              <a:t>SCHEMA</a:t>
            </a:r>
            <a:endParaRPr lang="en-US" sz="3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D06FC-D62F-4596-A7D4-F571441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5372651-D800-B43C-F12B-552B4DB38E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362" r="23362"/>
          <a:stretch>
            <a:fillRect/>
          </a:stretch>
        </p:blipFill>
        <p:spPr/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82D8066E-2F18-A689-6D51-3FBC16220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7616" t="22493" r="27174" b="22479"/>
          <a:stretch/>
        </p:blipFill>
        <p:spPr>
          <a:xfrm>
            <a:off x="628650" y="1478844"/>
            <a:ext cx="5372100" cy="47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8F5022-268D-41E7-A02E-D4A6A18E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ECOMMERCE</a:t>
            </a:r>
            <a:r>
              <a:rPr lang="en-IN" sz="2400" dirty="0"/>
              <a:t> </a:t>
            </a:r>
            <a:r>
              <a:rPr lang="en-IN" sz="3200" dirty="0"/>
              <a:t>TEMPLATE(HOME PAGE)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11D9-2B6A-419D-84D0-A3D3BB7C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261069-1C55-215B-D726-13B3C6941C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397" r="25397"/>
          <a:stretch>
            <a:fillRect/>
          </a:stretch>
        </p:blipFill>
        <p:spPr/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B796F8A-5935-6811-A6BA-1F072D171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5537" t="20140" r="16349" b="24083"/>
          <a:stretch/>
        </p:blipFill>
        <p:spPr>
          <a:xfrm>
            <a:off x="349956" y="1377243"/>
            <a:ext cx="5765094" cy="48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72C42E-8506-87F8-62A4-68ACC17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SIGN IN</a:t>
            </a:r>
            <a:endParaRPr lang="en-IN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3FA47-D50A-D9E6-1AA9-FEA77C6A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18E8-C0C8-4525-BD5F-99356FF4A84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0D6CA7-FBBF-3FAB-50B0-7DD008254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04" t="19869" r="15404" b="22092"/>
          <a:stretch/>
        </p:blipFill>
        <p:spPr>
          <a:xfrm>
            <a:off x="628650" y="1444978"/>
            <a:ext cx="5372100" cy="4684889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43F5CA2-BDC0-0D69-087A-AEEEA1B533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586" r="21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49981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56_T_PGO_Beehive-Tech-4x3.pptx" id="{588E8E78-042C-464C-BB85-97D6C5B99EB0}" vid="{E185E6D6-DF9C-4B57-915E-318E078B5F9C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56_T_PGO_Beehive-Tech-4x3.pptx" id="{588E8E78-042C-464C-BB85-97D6C5B99EB0}" vid="{0470E5AB-97F0-4B37-BBE4-1940F92401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0256_T_PGO_Beehive-Tech-4x3</Template>
  <TotalTime>370</TotalTime>
  <Words>419</Words>
  <Application>Microsoft Office PowerPoint</Application>
  <PresentationFormat>On-screen Show (4:3)</PresentationFormat>
  <Paragraphs>96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Times New Roman</vt:lpstr>
      <vt:lpstr>Wingdings</vt:lpstr>
      <vt:lpstr>PresentationGO</vt:lpstr>
      <vt:lpstr>Designed by PresentationGO</vt:lpstr>
      <vt:lpstr>CAPSTONE PROJECT (SHOPFOR HOME)</vt:lpstr>
      <vt:lpstr>INTRODUCTION</vt:lpstr>
      <vt:lpstr>TECHNOLOGIES USED:</vt:lpstr>
      <vt:lpstr>Sprint I Objectives</vt:lpstr>
      <vt:lpstr>Sprint II Objectives</vt:lpstr>
      <vt:lpstr>GIT REPOSITRY</vt:lpstr>
      <vt:lpstr>DATABASE SCHEMA</vt:lpstr>
      <vt:lpstr>ECOMMERCE TEMPLATE(HOME PAGE)</vt:lpstr>
      <vt:lpstr>SIGN IN</vt:lpstr>
      <vt:lpstr>SIGN UP</vt:lpstr>
      <vt:lpstr>PRODUCT LIST</vt:lpstr>
      <vt:lpstr>SEARCH </vt:lpstr>
      <vt:lpstr>WISHLIST</vt:lpstr>
      <vt:lpstr>BULK UPLOAD</vt:lpstr>
      <vt:lpstr>DISCOUNT COUPONS</vt:lpstr>
      <vt:lpstr>CART OPTION</vt:lpstr>
      <vt:lpstr>STOCK  AND SALES REPORT</vt:lpstr>
      <vt:lpstr>DEPLOYING EC2    INSTANCES Launch Templates</vt:lpstr>
      <vt:lpstr>AUTO SCALLING GROUP</vt:lpstr>
      <vt:lpstr>EC2 INSTANCES</vt:lpstr>
      <vt:lpstr>TARGET GROUP</vt:lpstr>
      <vt:lpstr>LOAD BALANCHER</vt:lpstr>
      <vt:lpstr>Starting the Application shop-for-home-1.0.0.jar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(SHOPFOR HOME)</dc:title>
  <dc:creator>Shanthi Priya Anday</dc:creator>
  <dc:description>© Copyright PresentationGo.com</dc:description>
  <cp:lastModifiedBy>Shanthi Priya Anday</cp:lastModifiedBy>
  <cp:revision>1</cp:revision>
  <dcterms:created xsi:type="dcterms:W3CDTF">2022-08-04T10:37:53Z</dcterms:created>
  <dcterms:modified xsi:type="dcterms:W3CDTF">2022-08-04T16:48:18Z</dcterms:modified>
  <cp:category>Templates</cp:category>
</cp:coreProperties>
</file>